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5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319" r:id="rId4"/>
    <p:sldId id="357" r:id="rId5"/>
    <p:sldId id="358" r:id="rId6"/>
    <p:sldId id="359" r:id="rId7"/>
    <p:sldId id="363" r:id="rId8"/>
    <p:sldId id="360" r:id="rId9"/>
    <p:sldId id="361" r:id="rId10"/>
    <p:sldId id="362" r:id="rId11"/>
    <p:sldId id="364" r:id="rId12"/>
    <p:sldId id="366" r:id="rId13"/>
    <p:sldId id="367" r:id="rId14"/>
    <p:sldId id="368" r:id="rId15"/>
    <p:sldId id="369" r:id="rId16"/>
    <p:sldId id="370" r:id="rId17"/>
    <p:sldId id="374" r:id="rId18"/>
    <p:sldId id="32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verpass Black" panose="020B0604020202020204" charset="0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ưng Ngô" initials="H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0055" autoAdjust="0"/>
  </p:normalViewPr>
  <p:slideViewPr>
    <p:cSldViewPr snapToGrid="0">
      <p:cViewPr varScale="1">
        <p:scale>
          <a:sx n="93" d="100"/>
          <a:sy n="93" d="100"/>
        </p:scale>
        <p:origin x="87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0" y="0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" y="1445495"/>
            <a:ext cx="9143999" cy="9803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Times New Roman" panose="02020603050405020304" pitchFamily="18" charset="0"/>
                <a:cs typeface="Times New Roman" panose="02020603050405020304" pitchFamily="18" charset="0"/>
              </a:rPr>
              <a:t>Đồ án cơ sở ngành </a:t>
            </a: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882233" y="2716209"/>
            <a:ext cx="7704000" cy="470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ĐỀ TÀI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“</a:t>
            </a:r>
            <a:r>
              <a:rPr lang="en-US" sz="2000" b="1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0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dựng website đặt phòng khách sạn”</a:t>
            </a:r>
            <a:endParaRPr lang="en-US" sz="20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8" grpId="0"/>
      <p:bldP spid="212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418675" y="341879"/>
            <a:ext cx="484000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8.Đổi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mật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khẩu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A7602-95DC-85B3-A6DB-DAD8B841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523" y="914879"/>
            <a:ext cx="3962953" cy="388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377086" y="203615"/>
            <a:ext cx="484000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9.Đặt phòng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396" y="776615"/>
            <a:ext cx="3164935" cy="4177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377086" y="203615"/>
            <a:ext cx="657485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10.Hiển thị danh sách khách sạn theo tỉnh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68" y="858034"/>
            <a:ext cx="2799908" cy="38846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16" y="707721"/>
            <a:ext cx="2684840" cy="3626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377086" y="203615"/>
            <a:ext cx="657485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11.Lịch sử đặt phòng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58" y="1071570"/>
            <a:ext cx="6926893" cy="2186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377086" y="203615"/>
            <a:ext cx="657485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12.Thay đổi thông tin đặt phòng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0" y="1002082"/>
            <a:ext cx="7152362" cy="2812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377086" y="203615"/>
            <a:ext cx="657485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13.Admin quản lý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9C8B8-6D26-970C-A296-CC8626EC1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1" y="789504"/>
            <a:ext cx="8589196" cy="3564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377086" y="203615"/>
            <a:ext cx="657485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14.Admin quản lý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A14D3-6C1E-F0D7-E594-96C2CD524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" y="1254570"/>
            <a:ext cx="7921375" cy="2988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377086" y="203615"/>
            <a:ext cx="657485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14.Hoteler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54A9A-2B34-00D8-5914-1FF2853F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6" y="915832"/>
            <a:ext cx="8448415" cy="3656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88099" y="1307100"/>
            <a:ext cx="6552331" cy="2858500"/>
          </a:xfrm>
        </p:spPr>
        <p:txBody>
          <a:bodyPr/>
          <a:lstStyle/>
          <a:p>
            <a:r>
              <a:rPr lang="en-US"/>
              <a:t>THANK YOU!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04248" y="683059"/>
            <a:ext cx="2691134" cy="372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Giảng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053" y="3209553"/>
            <a:ext cx="6380047" cy="1122426"/>
          </a:xfrm>
        </p:spPr>
        <p:txBody>
          <a:bodyPr/>
          <a:lstStyle/>
          <a:p>
            <a:r>
              <a:rPr lang="en-US" sz="1600" b="1" i="1"/>
              <a:t>Phạm Nguyên Vũ </a:t>
            </a:r>
          </a:p>
          <a:p>
            <a:r>
              <a:rPr lang="en-US" sz="1600" b="1" i="1"/>
              <a:t>Ngô Văn Hưng</a:t>
            </a:r>
          </a:p>
          <a:p>
            <a:r>
              <a:rPr lang="en-US" sz="1600" b="1" i="1"/>
              <a:t>Trương Viết Nguyên	          </a:t>
            </a:r>
            <a:endParaRPr lang="en-US" sz="1600"/>
          </a:p>
        </p:txBody>
      </p:sp>
      <p:sp>
        <p:nvSpPr>
          <p:cNvPr id="7" name="Google Shape;2136;p39"/>
          <p:cNvSpPr txBox="1"/>
          <p:nvPr/>
        </p:nvSpPr>
        <p:spPr>
          <a:xfrm>
            <a:off x="477677" y="2384563"/>
            <a:ext cx="3459733" cy="37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hiện:</a:t>
            </a:r>
          </a:p>
        </p:txBody>
      </p:sp>
      <p:sp>
        <p:nvSpPr>
          <p:cNvPr id="8" name="Text Placeholder 2"/>
          <p:cNvSpPr txBox="1"/>
          <p:nvPr/>
        </p:nvSpPr>
        <p:spPr>
          <a:xfrm>
            <a:off x="1390389" y="1057970"/>
            <a:ext cx="6550099" cy="37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 panose="020B0606030504020204"/>
              <a:buChar char="●"/>
              <a:defRPr sz="12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rgbClr val="43434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17716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i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Thầy THS. Trần Văn Hữu</a:t>
            </a:r>
            <a:endParaRPr lang="en-US" sz="1600" i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136;p39"/>
          <p:cNvSpPr txBox="1"/>
          <p:nvPr/>
        </p:nvSpPr>
        <p:spPr>
          <a:xfrm>
            <a:off x="704248" y="1626945"/>
            <a:ext cx="741311" cy="37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6" grpId="0"/>
      <p:bldP spid="3" grpId="0" uiExpand="1" build="p"/>
      <p:bldP spid="7" grpId="0"/>
      <p:bldP spid="8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CHỨC NĂNG</a:t>
            </a:r>
          </a:p>
        </p:txBody>
      </p:sp>
      <p:sp>
        <p:nvSpPr>
          <p:cNvPr id="6" name="Title 4"/>
          <p:cNvSpPr txBox="1"/>
          <p:nvPr/>
        </p:nvSpPr>
        <p:spPr>
          <a:xfrm>
            <a:off x="408402" y="950825"/>
            <a:ext cx="381286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1.Giao diện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01" y="1523825"/>
            <a:ext cx="5974915" cy="324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4"/>
          <p:cNvSpPr txBox="1"/>
          <p:nvPr/>
        </p:nvSpPr>
        <p:spPr>
          <a:xfrm>
            <a:off x="326208" y="449113"/>
            <a:ext cx="3812869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2.Đăng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kí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nhập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46" y="1408615"/>
            <a:ext cx="2853390" cy="2978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03" y="1736942"/>
            <a:ext cx="3562350" cy="209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408402" y="950825"/>
            <a:ext cx="4013286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3.Tìm kiếm theo yêu cầu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84" y="1652826"/>
            <a:ext cx="7271358" cy="1725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408402" y="437117"/>
            <a:ext cx="4013286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4.Bộ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lọc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đơn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giản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97" y="1010118"/>
            <a:ext cx="6576490" cy="3921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558714" y="478214"/>
            <a:ext cx="4013286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5.Đã lưu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D38A7-16C1-07ED-DFC6-276B7B25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3" y="1049107"/>
            <a:ext cx="8133224" cy="34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336482" y="467940"/>
            <a:ext cx="484000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6.Thông tin chi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tiết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khách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sạn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47" y="1040940"/>
            <a:ext cx="6133399" cy="3808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/>
          <p:nvPr/>
        </p:nvSpPr>
        <p:spPr>
          <a:xfrm>
            <a:off x="398126" y="529585"/>
            <a:ext cx="484000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7.Đánh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giá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92" y="1396652"/>
            <a:ext cx="4941966" cy="353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138</Words>
  <Application>Microsoft Office PowerPoint</Application>
  <PresentationFormat>On-screen Show (16:9)</PresentationFormat>
  <Paragraphs>25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Overpass Black</vt:lpstr>
      <vt:lpstr>Open Sans</vt:lpstr>
      <vt:lpstr>Times New Roman</vt:lpstr>
      <vt:lpstr>Arial</vt:lpstr>
      <vt:lpstr>Calibri</vt:lpstr>
      <vt:lpstr>Aqua Marketing Plan by Slidego</vt:lpstr>
      <vt:lpstr>Đồ án cơ sở ngành </vt:lpstr>
      <vt:lpstr>Giảng viên hướng dẫn:</vt:lpstr>
      <vt:lpstr>CHỨC NĂNG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ĐỔI MỚI – SÁNG TẠO – KHỞI NGHIỆP</dc:title>
  <dc:creator>NGUYEN THUY</dc:creator>
  <cp:lastModifiedBy>Hưng Ngô</cp:lastModifiedBy>
  <cp:revision>122</cp:revision>
  <dcterms:created xsi:type="dcterms:W3CDTF">2022-04-10T07:42:00Z</dcterms:created>
  <dcterms:modified xsi:type="dcterms:W3CDTF">2022-07-25T12:16:53Z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A25418B73D0B4E77958E119399FEE9EC</vt:lpwstr>
  </property>
  <property fmtid="{D5CDD505-2E9C-101B-9397-08002B2CF9AE}" pid="3" name="KSOProductBuildVer">
    <vt:lpwstr>1033-11.2.0.11191</vt:lpwstr>
  </property>
</Properties>
</file>